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2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192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867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234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758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924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9522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858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399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065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19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8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453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256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017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83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1/14/19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6944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8061-47AC-3147-A273-3D4D9565B4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Key Concepts!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41146-07A4-3542-975D-1CDB743A2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Understanding these will be helpful!</a:t>
            </a:r>
          </a:p>
        </p:txBody>
      </p:sp>
    </p:spTree>
    <p:extLst>
      <p:ext uri="{BB962C8B-B14F-4D97-AF65-F5344CB8AC3E}">
        <p14:creationId xmlns:p14="http://schemas.microsoft.com/office/powerpoint/2010/main" val="1998278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EF9F8-534E-0843-8CD9-EE32F1B9B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Here’s what we’re covering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69D6D1-E4A3-E54B-AAEB-333ECB4B59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8588" y="719992"/>
            <a:ext cx="5414962" cy="541496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DC8A3B-4F87-E341-8086-04A4B8A61D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260739"/>
            <a:ext cx="3547533" cy="3600311"/>
          </a:xfrm>
        </p:spPr>
        <p:txBody>
          <a:bodyPr>
            <a:norm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AWS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Static Website Hosting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Infrastructure as Code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Lambda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Event-Driven Architecture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/>
              <a:t>Serverless Framework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C30E9D-84CC-E745-9D5C-447A6D3FF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936" y="172184"/>
            <a:ext cx="2541026" cy="25410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2E59F4-BA6F-F640-B418-C9BAF52B7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080" y="4343133"/>
            <a:ext cx="1791821" cy="179182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D2B2BBC-C26A-3F44-BE15-60DC747CABAB}"/>
              </a:ext>
            </a:extLst>
          </p:cNvPr>
          <p:cNvSpPr/>
          <p:nvPr/>
        </p:nvSpPr>
        <p:spPr>
          <a:xfrm>
            <a:off x="4998588" y="5086362"/>
            <a:ext cx="3140700" cy="88587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33BD39-0947-1E48-A483-CD08BCBCC0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3903" y="5150542"/>
            <a:ext cx="3030071" cy="7575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91F8AA8-B5FD-4742-AD22-7D7C5ACDD8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4354" y="708799"/>
            <a:ext cx="2331588" cy="233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28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6672D-80DE-FB4E-9639-83C9BE922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Web Services (AWS)</a:t>
            </a:r>
          </a:p>
        </p:txBody>
      </p:sp>
    </p:spTree>
    <p:extLst>
      <p:ext uri="{BB962C8B-B14F-4D97-AF65-F5344CB8AC3E}">
        <p14:creationId xmlns:p14="http://schemas.microsoft.com/office/powerpoint/2010/main" val="1722485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9DCF9-8F47-5448-9A11-8017037A0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12" y="2951396"/>
            <a:ext cx="11196606" cy="1468800"/>
          </a:xfrm>
        </p:spPr>
        <p:txBody>
          <a:bodyPr/>
          <a:lstStyle/>
          <a:p>
            <a:r>
              <a:rPr lang="en-US" dirty="0"/>
              <a:t>“A static web page is a web page that is delivered to the user exactly as stored, in contrast to dynamic web pages which are generated by a</a:t>
            </a:r>
            <a:r>
              <a:rPr lang="en-US"/>
              <a:t> web application</a:t>
            </a:r>
            <a:r>
              <a:rPr lang="en-US" dirty="0"/>
              <a:t>.”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43DF9-0D50-A243-82A8-3F67770F7B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Wikipedia!</a:t>
            </a:r>
          </a:p>
        </p:txBody>
      </p:sp>
    </p:spTree>
    <p:extLst>
      <p:ext uri="{BB962C8B-B14F-4D97-AF65-F5344CB8AC3E}">
        <p14:creationId xmlns:p14="http://schemas.microsoft.com/office/powerpoint/2010/main" val="24587357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{4C0BAB2D-C2CC-2547-9755-779170AFBB4F}tf10001121</Template>
  <TotalTime>17</TotalTime>
  <Words>36</Words>
  <Application>Microsoft Macintosh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Century Gothic</vt:lpstr>
      <vt:lpstr>Courier New</vt:lpstr>
      <vt:lpstr>Wingdings 2</vt:lpstr>
      <vt:lpstr>Quotable</vt:lpstr>
      <vt:lpstr>Key Concepts!</vt:lpstr>
      <vt:lpstr>Here’s what we’re covering</vt:lpstr>
      <vt:lpstr>Amazon Web Services (AWS)</vt:lpstr>
      <vt:lpstr>“A static web page is a web page that is delivered to the user exactly as stored, in contrast to dynamic web pages which are generated by a web application.”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Key Concepts!</dc:title>
  <dc:creator>Franca Moretto</dc:creator>
  <cp:lastModifiedBy>Franca Moretto</cp:lastModifiedBy>
  <cp:revision>2</cp:revision>
  <dcterms:created xsi:type="dcterms:W3CDTF">2019-01-14T04:36:07Z</dcterms:created>
  <dcterms:modified xsi:type="dcterms:W3CDTF">2019-01-14T04:53:09Z</dcterms:modified>
</cp:coreProperties>
</file>

<file path=docProps/thumbnail.jpeg>
</file>